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mardi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7 </a:t>
            </a:r>
            <a:r>
              <a:rPr lang="fr-FR" sz="3800" dirty="0" smtClean="0">
                <a:latin typeface="Kristen ITC" pitchFamily="66" charset="0"/>
              </a:rPr>
              <a:t>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1531" y="267549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adjectives as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importance </a:t>
            </a:r>
            <a:r>
              <a:rPr lang="en-US" sz="2800" smtClean="0">
                <a:latin typeface="Kristen ITC" pitchFamily="66" charset="0"/>
              </a:rPr>
              <a:t>of accents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6241</TotalTime>
  <Words>24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122</cp:revision>
  <dcterms:created xsi:type="dcterms:W3CDTF">2011-09-14T23:22:57Z</dcterms:created>
  <dcterms:modified xsi:type="dcterms:W3CDTF">2014-05-07T11:57:05Z</dcterms:modified>
</cp:coreProperties>
</file>